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5" r:id="rId2"/>
    <p:sldId id="2562" r:id="rId3"/>
    <p:sldId id="2563" r:id="rId4"/>
    <p:sldId id="2564" r:id="rId5"/>
    <p:sldId id="2565" r:id="rId6"/>
    <p:sldId id="2566" r:id="rId7"/>
    <p:sldId id="2568" r:id="rId8"/>
    <p:sldId id="2569" r:id="rId9"/>
    <p:sldId id="2573" r:id="rId10"/>
    <p:sldId id="2571" r:id="rId11"/>
    <p:sldId id="2574" r:id="rId12"/>
    <p:sldId id="2572"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127" d="100"/>
          <a:sy n="127" d="100"/>
        </p:scale>
        <p:origin x="153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18/11/2024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When</a:t>
            </a:r>
            <a:r>
              <a:rPr lang="es-ES" dirty="0"/>
              <a:t> </a:t>
            </a:r>
            <a:r>
              <a:rPr lang="es-ES" dirty="0" err="1"/>
              <a:t>you</a:t>
            </a:r>
            <a:r>
              <a:rPr lang="es-ES" dirty="0"/>
              <a:t> </a:t>
            </a:r>
            <a:r>
              <a:rPr lang="es-ES" dirty="0" err="1"/>
              <a:t>install</a:t>
            </a:r>
            <a:r>
              <a:rPr lang="es-ES" dirty="0"/>
              <a:t> Windows, </a:t>
            </a:r>
            <a:r>
              <a:rPr lang="es-ES" dirty="0" err="1"/>
              <a:t>it</a:t>
            </a:r>
            <a:r>
              <a:rPr lang="es-ES" dirty="0"/>
              <a:t> comes </a:t>
            </a:r>
            <a:r>
              <a:rPr lang="es-ES" dirty="0" err="1"/>
              <a:t>with</a:t>
            </a:r>
            <a:r>
              <a:rPr lang="es-ES" dirty="0"/>
              <a:t> a </a:t>
            </a:r>
            <a:r>
              <a:rPr lang="es-ES" dirty="0" err="1"/>
              <a:t>variety</a:t>
            </a:r>
            <a:r>
              <a:rPr lang="es-ES" dirty="0"/>
              <a:t> </a:t>
            </a:r>
            <a:r>
              <a:rPr lang="es-ES" dirty="0" err="1"/>
              <a:t>of</a:t>
            </a:r>
            <a:r>
              <a:rPr lang="es-ES" dirty="0"/>
              <a:t> </a:t>
            </a:r>
            <a:r>
              <a:rPr lang="es-ES" dirty="0" err="1"/>
              <a:t>applications</a:t>
            </a:r>
            <a:r>
              <a:rPr lang="es-ES" dirty="0"/>
              <a:t> </a:t>
            </a:r>
            <a:r>
              <a:rPr lang="es-ES" dirty="0" err="1"/>
              <a:t>that</a:t>
            </a:r>
            <a:r>
              <a:rPr lang="es-ES" dirty="0"/>
              <a:t> are </a:t>
            </a:r>
            <a:r>
              <a:rPr lang="es-ES" dirty="0" err="1"/>
              <a:t>meant</a:t>
            </a:r>
            <a:r>
              <a:rPr lang="es-ES" dirty="0"/>
              <a:t> </a:t>
            </a:r>
            <a:r>
              <a:rPr lang="es-ES" dirty="0" err="1"/>
              <a:t>to</a:t>
            </a:r>
            <a:r>
              <a:rPr lang="es-ES" dirty="0"/>
              <a:t> </a:t>
            </a:r>
            <a:r>
              <a:rPr lang="es-ES" dirty="0" err="1"/>
              <a:t>enhance</a:t>
            </a:r>
            <a:r>
              <a:rPr lang="es-ES" dirty="0"/>
              <a:t> </a:t>
            </a:r>
            <a:r>
              <a:rPr lang="es-ES" dirty="0" err="1"/>
              <a:t>your</a:t>
            </a:r>
            <a:r>
              <a:rPr lang="es-ES" dirty="0"/>
              <a:t> </a:t>
            </a:r>
            <a:r>
              <a:rPr lang="es-ES" dirty="0" err="1"/>
              <a:t>experience</a:t>
            </a:r>
            <a:r>
              <a:rPr lang="es-ES" dirty="0"/>
              <a:t>. In </a:t>
            </a:r>
            <a:r>
              <a:rPr lang="es-ES" dirty="0" err="1"/>
              <a:t>this</a:t>
            </a:r>
            <a:r>
              <a:rPr lang="es-ES" dirty="0"/>
              <a:t> </a:t>
            </a:r>
            <a:r>
              <a:rPr lang="es-ES" dirty="0" err="1"/>
              <a:t>presentation</a:t>
            </a:r>
            <a:r>
              <a:rPr lang="es-ES" dirty="0"/>
              <a:t>, </a:t>
            </a:r>
            <a:r>
              <a:rPr lang="es-ES" dirty="0" err="1"/>
              <a:t>we</a:t>
            </a:r>
            <a:r>
              <a:rPr lang="es-ES" dirty="0"/>
              <a:t> </a:t>
            </a:r>
            <a:r>
              <a:rPr lang="es-ES" dirty="0" err="1"/>
              <a:t>will</a:t>
            </a:r>
            <a:r>
              <a:rPr lang="es-ES" dirty="0"/>
              <a:t> explore </a:t>
            </a:r>
            <a:r>
              <a:rPr lang="es-ES" dirty="0" err="1"/>
              <a:t>the</a:t>
            </a:r>
            <a:r>
              <a:rPr lang="es-ES" dirty="0"/>
              <a:t> </a:t>
            </a:r>
            <a:r>
              <a:rPr lang="es-ES" dirty="0" err="1"/>
              <a:t>main</a:t>
            </a:r>
            <a:r>
              <a:rPr lang="es-ES" dirty="0"/>
              <a:t> </a:t>
            </a:r>
            <a:r>
              <a:rPr lang="es-ES" dirty="0" err="1"/>
              <a:t>applications</a:t>
            </a:r>
            <a:r>
              <a:rPr lang="es-ES" dirty="0"/>
              <a:t> </a:t>
            </a:r>
            <a:r>
              <a:rPr lang="es-ES" dirty="0" err="1"/>
              <a:t>that</a:t>
            </a:r>
            <a:r>
              <a:rPr lang="es-ES" dirty="0"/>
              <a:t> are </a:t>
            </a:r>
            <a:r>
              <a:rPr lang="es-ES" dirty="0" err="1"/>
              <a:t>included</a:t>
            </a:r>
            <a:r>
              <a:rPr lang="es-ES" dirty="0"/>
              <a:t> </a:t>
            </a:r>
            <a:r>
              <a:rPr lang="es-ES" dirty="0" err="1"/>
              <a:t>with</a:t>
            </a:r>
            <a:r>
              <a:rPr lang="es-ES" dirty="0"/>
              <a:t> Windows and </a:t>
            </a:r>
            <a:r>
              <a:rPr lang="es-ES" dirty="0" err="1"/>
              <a:t>how</a:t>
            </a:r>
            <a:r>
              <a:rPr lang="es-ES" dirty="0"/>
              <a:t> </a:t>
            </a:r>
            <a:r>
              <a:rPr lang="es-ES" dirty="0" err="1"/>
              <a:t>they</a:t>
            </a:r>
            <a:r>
              <a:rPr lang="es-ES" dirty="0"/>
              <a:t> can </a:t>
            </a:r>
            <a:r>
              <a:rPr lang="es-ES" dirty="0" err="1"/>
              <a:t>help</a:t>
            </a:r>
            <a:r>
              <a:rPr lang="es-ES" dirty="0"/>
              <a:t> </a:t>
            </a:r>
            <a:r>
              <a:rPr lang="es-ES" dirty="0" err="1"/>
              <a:t>you</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Xbox Game Bar is a gaming overlay that comes with Windows. It allows you to access a range of gaming features, including taking screenshots, recording gameplay, and chatting with friends, all while you're playing your favorite games.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95439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Notepad is a simple yet powerful text editor that can be used to create and edit plain text files. Here are some best practices for using Notepad to increase your productivity: 1) Use Notepad to create plain text files that can be easily opened by other programs. 2) Use the Find and Replace feature to quickly make changes to your document. 3) Use the Word Wrap feature to make your text easier to read and edit.</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344995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comes with a range of applications that are designed to make your life easier and more enjoyable. Whether you're using it for productivity or entertainment, Windows has everything you need to get the job done.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539376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We will start by delving into the basic applications that come with Windows, such as File Explorer and Notepad. Then, we will explore the productivity applications, such as Microsoft Office and Microsoft Edge. Finally, we will discover the entertainment applications, such as Windows Media Player and Xbox Game Bar.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270096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comes with a number of basic applications that are essential for everyday use. These applications are simple yet powerful, and can help you get your work done quickly and efficiently. We will explore the main basic applications that come with Windows.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54304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File Explorer is one of the most important applications that come with Windows. It allows you to navigate through your files and folders, and perform basic file management tasks such as copy, paste, and delete.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47756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Notepad is a simple text editor that comes with Windows. It allows you to create and edit plain text files, making it a useful tool for taking notes, writing code, or creating simple documents.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279002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also comes with a range of productivity applications that can help you get your work done efficiently. These applications are designed to make your life easier and help you be more productive.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271811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Microsoft Edge is the default web browser that comes with Windows. It is designed to be fast, secure, and easy to use, and it comes with a range of features that can help you be more productive.</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355384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also comes with a range of entertainment applications that can help you relax and have fun. These applications are designed to provide you with hours of entertainment and enjoyment.</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173017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Paint is a basic graphics program included with Windows that allows you to create and edit images on your computer. It's a great tool for artists of all levels, from beginners to professionals. With Paint, you can create original artwork, edit or add effects to existing images, and more. The program features a simple and intuitive interface, making it easy to use, even if you have no previous experience with digital art. You can choose from a range of brushes, colors, and other tools to create beautiful artwork, or just have fun experimenting and exploring your creativity.</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302556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n-US" sz="5600" dirty="0">
                <a:solidFill>
                  <a:srgbClr val="FFFFFF"/>
                </a:solidFill>
              </a:rPr>
              <a:t>Basic Computing Curriculum</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err="1">
                <a:solidFill>
                  <a:srgbClr val="FFFFFF"/>
                </a:solidFill>
              </a:rPr>
              <a:t>Session</a:t>
            </a:r>
            <a:r>
              <a:rPr lang="es-ES" sz="2000" dirty="0">
                <a:solidFill>
                  <a:srgbClr val="FFFFFF"/>
                </a:solidFill>
              </a:rPr>
              <a:t> 4: Basic Windows Apps</a:t>
            </a: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One man, overweight young man hacker working at home on computer, his table is full of messy junk food.">
            <a:extLst>
              <a:ext uri="{FF2B5EF4-FFF2-40B4-BE49-F238E27FC236}">
                <a16:creationId xmlns:a16="http://schemas.microsoft.com/office/drawing/2014/main" id="{A9B495A0-1430-4729-878A-9760104DB8EF}"/>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2D74825-9482-731B-1F1F-0A8787D32696}"/>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Xbox Game Bar</a:t>
            </a:r>
          </a:p>
        </p:txBody>
      </p:sp>
      <p:sp>
        <p:nvSpPr>
          <p:cNvPr id="4" name="Marcador de contenido 3">
            <a:extLst>
              <a:ext uri="{FF2B5EF4-FFF2-40B4-BE49-F238E27FC236}">
                <a16:creationId xmlns:a16="http://schemas.microsoft.com/office/drawing/2014/main" id="{F55537BE-256D-2059-CB75-B62967719D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The Xbox Game Bar is a gaming overlay that provides a range of features to enhance the gaming experience. These include taking screenshots, recording gameplay, and chatting with friends, all while you're playing your favorite games.</a:t>
            </a:r>
            <a:endParaRPr lang="es-ES" sz="1400"/>
          </a:p>
        </p:txBody>
      </p:sp>
    </p:spTree>
    <p:extLst>
      <p:ext uri="{BB962C8B-B14F-4D97-AF65-F5344CB8AC3E}">
        <p14:creationId xmlns:p14="http://schemas.microsoft.com/office/powerpoint/2010/main" val="2041878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To do with blue pencil.">
            <a:extLst>
              <a:ext uri="{FF2B5EF4-FFF2-40B4-BE49-F238E27FC236}">
                <a16:creationId xmlns:a16="http://schemas.microsoft.com/office/drawing/2014/main" id="{F4323A57-4054-41A1-A967-52BBC3F2AC22}"/>
              </a:ext>
            </a:extLst>
          </p:cNvPr>
          <p:cNvPicPr>
            <a:picLocks noGrp="1" noChangeAspect="1"/>
          </p:cNvPicPr>
          <p:nvPr>
            <p:ph sz="half" idx="1"/>
          </p:nvPr>
        </p:nvPicPr>
        <p:blipFill>
          <a:blip r:embed="rId3"/>
          <a:srcRect t="16045"/>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01F975-40D3-3336-4C12-3132C350F904}"/>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Best practice for using Notepad</a:t>
            </a:r>
          </a:p>
        </p:txBody>
      </p:sp>
      <p:sp>
        <p:nvSpPr>
          <p:cNvPr id="4" name="Marcador de contenido 3">
            <a:extLst>
              <a:ext uri="{FF2B5EF4-FFF2-40B4-BE49-F238E27FC236}">
                <a16:creationId xmlns:a16="http://schemas.microsoft.com/office/drawing/2014/main" id="{03A1CB23-A9D6-F2EB-4876-8186585259D4}"/>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2000"/>
              <a:t>Use Notepad to create plain text files that can be easily opened by other programs.</a:t>
            </a:r>
          </a:p>
          <a:p>
            <a:pPr>
              <a:lnSpc>
                <a:spcPct val="110000"/>
              </a:lnSpc>
              <a:buSzPct val="87000"/>
            </a:pPr>
            <a:r>
              <a:rPr lang="en-US" sz="2000"/>
              <a:t>Use the Find and Replace feature to quickly make changes to your document.</a:t>
            </a:r>
          </a:p>
          <a:p>
            <a:pPr>
              <a:lnSpc>
                <a:spcPct val="110000"/>
              </a:lnSpc>
              <a:buSzPct val="87000"/>
            </a:pPr>
            <a:r>
              <a:rPr lang="en-US" sz="2000"/>
              <a:t>Use the Word Wrap feature to make your text easier to read and edit.</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0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composite of casual man using laptop with app icons">
            <a:extLst>
              <a:ext uri="{FF2B5EF4-FFF2-40B4-BE49-F238E27FC236}">
                <a16:creationId xmlns:a16="http://schemas.microsoft.com/office/drawing/2014/main" id="{B830494B-796D-40C1-A06B-F33594448D67}"/>
              </a:ext>
            </a:extLst>
          </p:cNvPr>
          <p:cNvPicPr>
            <a:picLocks noGrp="1" noChangeAspect="1"/>
          </p:cNvPicPr>
          <p:nvPr>
            <p:ph sz="half" idx="1"/>
          </p:nvPr>
        </p:nvPicPr>
        <p:blipFill>
          <a:blip r:embed="rId3"/>
          <a:srcRect l="3348" r="2276"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BDB9F8D-4A76-1080-4FE6-0D8BCB9FC588}"/>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Conclusion</a:t>
            </a:r>
          </a:p>
        </p:txBody>
      </p:sp>
      <p:sp>
        <p:nvSpPr>
          <p:cNvPr id="4" name="Marcador de contenido 3">
            <a:extLst>
              <a:ext uri="{FF2B5EF4-FFF2-40B4-BE49-F238E27FC236}">
                <a16:creationId xmlns:a16="http://schemas.microsoft.com/office/drawing/2014/main" id="{EBE292EB-C5C4-494F-B018-E0B21FF780E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Windows applications are designed to make your life easier and more enjoyable, whether you're using them for productivity or entertainment. With a wide range of applications available, Windows has everything you need to get the job done.</a:t>
            </a:r>
            <a:endParaRPr lang="es-ES" sz="1400"/>
          </a:p>
        </p:txBody>
      </p:sp>
    </p:spTree>
    <p:extLst>
      <p:ext uri="{BB962C8B-B14F-4D97-AF65-F5344CB8AC3E}">
        <p14:creationId xmlns:p14="http://schemas.microsoft.com/office/powerpoint/2010/main" val="4165739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03FC8AB9-34DE-F6D6-9963-FB070DAADCDC}"/>
              </a:ext>
            </a:extLst>
          </p:cNvPr>
          <p:cNvSpPr>
            <a:spLocks noGrp="1"/>
          </p:cNvSpPr>
          <p:nvPr>
            <p:ph type="title"/>
          </p:nvPr>
        </p:nvSpPr>
        <p:spPr>
          <a:xfrm>
            <a:off x="640080" y="1631573"/>
            <a:ext cx="4265763" cy="1441776"/>
          </a:xfrm>
        </p:spPr>
        <p:txBody>
          <a:bodyPr anchor="t">
            <a:normAutofit/>
          </a:bodyPr>
          <a:lstStyle/>
          <a:p>
            <a:r>
              <a:rPr lang="es-ES"/>
              <a:t>Presentation Overview</a:t>
            </a:r>
          </a:p>
        </p:txBody>
      </p:sp>
      <p:sp>
        <p:nvSpPr>
          <p:cNvPr id="3" name="Marcador de contenido 2">
            <a:extLst>
              <a:ext uri="{FF2B5EF4-FFF2-40B4-BE49-F238E27FC236}">
                <a16:creationId xmlns:a16="http://schemas.microsoft.com/office/drawing/2014/main" id="{5065CC57-7A26-545C-3040-000E930CE13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71353" y="1722570"/>
            <a:ext cx="5483190" cy="4457453"/>
          </a:xfrm>
        </p:spPr>
        <p:txBody>
          <a:bodyPr>
            <a:normAutofit/>
          </a:bodyPr>
          <a:lstStyle/>
          <a:p>
            <a:pPr marL="0" indent="0">
              <a:spcBef>
                <a:spcPts val="2500"/>
              </a:spcBef>
              <a:buNone/>
            </a:pPr>
            <a:r>
              <a:rPr lang="en-US" sz="1400" b="1"/>
              <a:t>Basic Applications</a:t>
            </a:r>
          </a:p>
          <a:p>
            <a:pPr marL="0" lvl="1" indent="0">
              <a:buNone/>
            </a:pPr>
            <a:r>
              <a:rPr lang="en-US" sz="1400"/>
              <a:t>This section will cover the basic applications included in Windows, such as File Explorer and Notepad, and how to use them effectively.</a:t>
            </a:r>
          </a:p>
          <a:p>
            <a:pPr marL="0" indent="0">
              <a:spcBef>
                <a:spcPts val="2500"/>
              </a:spcBef>
              <a:buNone/>
            </a:pPr>
            <a:r>
              <a:rPr lang="en-US" sz="1400" b="1"/>
              <a:t>Productivity Applications</a:t>
            </a:r>
          </a:p>
          <a:p>
            <a:pPr marL="0" lvl="1" indent="0">
              <a:buNone/>
            </a:pPr>
            <a:r>
              <a:rPr lang="en-US" sz="1400"/>
              <a:t>This section will cover the productivity applications included in Windows, such as Microsoft Office and Microsoft Edge, and how to use them to increase your productivity.</a:t>
            </a:r>
          </a:p>
          <a:p>
            <a:pPr marL="0" indent="0">
              <a:spcBef>
                <a:spcPts val="2500"/>
              </a:spcBef>
              <a:buNone/>
            </a:pPr>
            <a:r>
              <a:rPr lang="en-US" sz="1400" b="1"/>
              <a:t>Entertainment Applications</a:t>
            </a:r>
          </a:p>
          <a:p>
            <a:pPr marL="0" lvl="1" indent="0">
              <a:buNone/>
            </a:pPr>
            <a:r>
              <a:rPr lang="en-US" sz="1400"/>
              <a:t>This section will cover the entertainment applications included in Windows, such as Windows Media Player and Xbox Game Bar, and how to use them to relax and have fun with your computer.</a:t>
            </a:r>
            <a:endParaRPr lang="es-ES" sz="1400"/>
          </a:p>
        </p:txBody>
      </p:sp>
    </p:spTree>
    <p:extLst>
      <p:ext uri="{BB962C8B-B14F-4D97-AF65-F5344CB8AC3E}">
        <p14:creationId xmlns:p14="http://schemas.microsoft.com/office/powerpoint/2010/main" val="3510246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Smart Investments">
            <a:extLst>
              <a:ext uri="{FF2B5EF4-FFF2-40B4-BE49-F238E27FC236}">
                <a16:creationId xmlns:a16="http://schemas.microsoft.com/office/drawing/2014/main" id="{FD03A894-4DA9-4382-BDE5-78D4F645D81B}"/>
              </a:ext>
            </a:extLst>
          </p:cNvPr>
          <p:cNvPicPr>
            <a:picLocks noGrp="1" noChangeAspect="1"/>
          </p:cNvPicPr>
          <p:nvPr>
            <p:ph sz="half" idx="1"/>
          </p:nvPr>
        </p:nvPicPr>
        <p:blipFill>
          <a:blip r:embed="rId3"/>
          <a:srcRect l="10498" r="1"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54DDCE6-60FB-7EC3-1A72-39C1012F66BC}"/>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Basic applications</a:t>
            </a:r>
          </a:p>
        </p:txBody>
      </p:sp>
      <p:sp>
        <p:nvSpPr>
          <p:cNvPr id="4" name="Marcador de contenido 3">
            <a:extLst>
              <a:ext uri="{FF2B5EF4-FFF2-40B4-BE49-F238E27FC236}">
                <a16:creationId xmlns:a16="http://schemas.microsoft.com/office/drawing/2014/main" id="{E2E08442-B7D4-823D-385E-59CC45B6185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Paint</a:t>
            </a:r>
          </a:p>
          <a:p>
            <a:pPr marL="0" lvl="1" indent="0">
              <a:buNone/>
            </a:pPr>
            <a:r>
              <a:rPr lang="en-US" sz="1400"/>
              <a:t>Paint is a basic graphics program that allows you to create and edit images. It's a simple yet powerful tool that can help you create basic graphics quickly and easily.</a:t>
            </a:r>
          </a:p>
          <a:p>
            <a:pPr marL="0" indent="0">
              <a:spcBef>
                <a:spcPts val="2500"/>
              </a:spcBef>
              <a:buNone/>
            </a:pPr>
            <a:r>
              <a:rPr lang="en-US" sz="1400" b="1"/>
              <a:t>Notepad</a:t>
            </a:r>
          </a:p>
          <a:p>
            <a:pPr marL="0" lvl="1" indent="0">
              <a:buNone/>
            </a:pPr>
            <a:r>
              <a:rPr lang="en-US" sz="1400"/>
              <a:t>Notepad is a basic text editor that allows you to create and edit text files. It's a simple yet powerful tool that can help you create and edit text quickly and easily.</a:t>
            </a:r>
          </a:p>
          <a:p>
            <a:pPr marL="0" indent="0">
              <a:spcBef>
                <a:spcPts val="2500"/>
              </a:spcBef>
              <a:buNone/>
            </a:pPr>
            <a:r>
              <a:rPr lang="en-US" sz="1400" b="1"/>
              <a:t>Calculator</a:t>
            </a:r>
          </a:p>
          <a:p>
            <a:pPr marL="0" lvl="1" indent="0">
              <a:buNone/>
            </a:pPr>
            <a:r>
              <a:rPr lang="en-US" sz="1400"/>
              <a:t>Calculator is a basic calculator program that allows you to perform basic arithmetic operations. It's a simple yet powerful tool that can help you perform calculations quickly and easily.</a:t>
            </a:r>
          </a:p>
          <a:p>
            <a:pPr marL="0" indent="0">
              <a:spcBef>
                <a:spcPts val="2500"/>
              </a:spcBef>
              <a:buNone/>
            </a:pPr>
            <a:r>
              <a:rPr lang="en-US" sz="1400" b="1"/>
              <a:t>Task Manager</a:t>
            </a:r>
          </a:p>
          <a:p>
            <a:pPr marL="0" lvl="1" indent="0">
              <a:buNone/>
            </a:pPr>
            <a:r>
              <a:rPr lang="en-US" sz="1400"/>
              <a:t>Task Manager is a basic system utility that allows you to monitor and control running processes on your computer. It's a simple yet powerful tool that can help you troubleshoot and manage your system easily.</a:t>
            </a:r>
            <a:endParaRPr lang="es-ES" sz="1400"/>
          </a:p>
        </p:txBody>
      </p:sp>
    </p:spTree>
    <p:extLst>
      <p:ext uri="{BB962C8B-B14F-4D97-AF65-F5344CB8AC3E}">
        <p14:creationId xmlns:p14="http://schemas.microsoft.com/office/powerpoint/2010/main" val="298867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Business Folder">
            <a:extLst>
              <a:ext uri="{FF2B5EF4-FFF2-40B4-BE49-F238E27FC236}">
                <a16:creationId xmlns:a16="http://schemas.microsoft.com/office/drawing/2014/main" id="{C66E058A-D807-474A-8D41-DF39C3779AC1}"/>
              </a:ext>
            </a:extLst>
          </p:cNvPr>
          <p:cNvPicPr>
            <a:picLocks noGrp="1" noChangeAspect="1"/>
          </p:cNvPicPr>
          <p:nvPr>
            <p:ph sz="half" idx="1"/>
          </p:nvPr>
        </p:nvPicPr>
        <p:blipFill>
          <a:blip r:embed="rId3"/>
          <a:srcRect l="4573" r="3525"/>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64DBAF5-84C2-BD34-75E4-60FCC14F7359}"/>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File Explorer</a:t>
            </a:r>
          </a:p>
        </p:txBody>
      </p:sp>
      <p:sp>
        <p:nvSpPr>
          <p:cNvPr id="4" name="Marcador de contenido 3">
            <a:extLst>
              <a:ext uri="{FF2B5EF4-FFF2-40B4-BE49-F238E27FC236}">
                <a16:creationId xmlns:a16="http://schemas.microsoft.com/office/drawing/2014/main" id="{276B48AB-7A26-FA3C-9194-5651AF96694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File Explorer is an essential tool for navigating through your files and folders, and performing basic file management operations such as copy, paste, and delete.</a:t>
            </a:r>
            <a:endParaRPr lang="es-ES" sz="1400"/>
          </a:p>
        </p:txBody>
      </p:sp>
    </p:spTree>
    <p:extLst>
      <p:ext uri="{BB962C8B-B14F-4D97-AF65-F5344CB8AC3E}">
        <p14:creationId xmlns:p14="http://schemas.microsoft.com/office/powerpoint/2010/main" val="4182401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 programmer is debugging his code (code is mirrored horizontally)&#10;&#10;view more similar files:&#10;[url=search/portfolio/248175/?facets={%2235%22:%5B%22technology%22,%22OR%20computer%22,%22OR%20camera%22,%22OR%20internet%22%5D,%229%22:0,%2230%22:%22100%22}][img]http://www.photonullplus.de/misc/istock/istock-thumb-tech.jpg[/img][/url] [url=search/portfolio/248175/?facets={%2235%22:%5B%22job%22,%22OR%20work%22,%22OR%20messenger%22%5D,%229%22:0,%2230%22:%22100%22}][img]http://www.photonullplus.de/misc/istock/istock-thumb-jobs.jpg[/img][/url]&#10;&#10;[url=file_closeup.php?id=9924417][img]file_thumbview_approve.php?size=1&amp;id=9924417[/img][/url] [url=file_closeup.php?id=9880384][img]file_thumbview_approve.php?size=1&amp;id=9880384[/img][/url] [url=file_closeup.php?id=9880369][img]file_thumbview_approve.php?size=1&amp;id=9880369[/img][/url] [url=file_closeup.php?id=9880343][img]file_thumbview_approve.php?size=1&amp;id=9880343[/img][/url] [url=file_closeup.php?id=9880317][img]file_thumbview_approve.php?size=1&amp;id=9880317[/img][/url] [url=file_closeup.php?id=9422617][img]file_thumbview_approve.php?size=1&amp;id=9422617[/img][/url] [url=file_closeup.php?id=9422623][img]file_thumbview_approve.php?size=1&amp;id=9422623[/img][/url] [url=file_closeup.php?id=16508469][img]file_thumbview_approve.php?size=1&amp;id=16508469[/img][/url] [url=file_closeup.php?id=16863859][img]file_thumbview_approve.php?size=1&amp;id=16863859[/img][/url] [url=file_closeup.php?id=16863845][img]file_thumbview_approve.php?size=1&amp;id=16863845[/img][/url] [url=file_closeup.php?id=17323807][img]file_thumbview_approve.php?size=1&amp;id=17323807[/img][/url] [url=file_closeup.php?id=17323693][img]file_thumbview_approve.php?size=1&amp;id=17323693[/img][/url] [url=file_closeup.php?id=18279006][img]file_thumbview_approve.php?size=1&amp;id=18279006[/img][/url] [url=file_closeup.php?id=18279019][img]file_thumbview_approve.php?size=1&amp;id=18279019[/img][/url]">
            <a:extLst>
              <a:ext uri="{FF2B5EF4-FFF2-40B4-BE49-F238E27FC236}">
                <a16:creationId xmlns:a16="http://schemas.microsoft.com/office/drawing/2014/main" id="{7DC90C40-EF60-4488-80F8-1A654C1BD31D}"/>
              </a:ext>
            </a:extLst>
          </p:cNvPr>
          <p:cNvPicPr>
            <a:picLocks noGrp="1" noChangeAspect="1"/>
          </p:cNvPicPr>
          <p:nvPr>
            <p:ph sz="half" idx="1"/>
          </p:nvPr>
        </p:nvPicPr>
        <p:blipFill>
          <a:blip r:embed="rId3"/>
          <a:srcRect l="5625" r="-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D5AD165-4939-3EA4-A5F6-996476FD9EAB}"/>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Notepad</a:t>
            </a:r>
          </a:p>
        </p:txBody>
      </p:sp>
      <p:sp>
        <p:nvSpPr>
          <p:cNvPr id="4" name="Marcador de contenido 3">
            <a:extLst>
              <a:ext uri="{FF2B5EF4-FFF2-40B4-BE49-F238E27FC236}">
                <a16:creationId xmlns:a16="http://schemas.microsoft.com/office/drawing/2014/main" id="{B61819B7-6DAB-FC8F-CB32-3AD7660338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Notepad is a simple text editor that comes with Windows. It allows you to create and edit plain text files, making it a useful tool for taking notes, writing code, or creating simple documents.</a:t>
            </a:r>
            <a:endParaRPr lang="es-ES" sz="1400"/>
          </a:p>
        </p:txBody>
      </p:sp>
    </p:spTree>
    <p:extLst>
      <p:ext uri="{BB962C8B-B14F-4D97-AF65-F5344CB8AC3E}">
        <p14:creationId xmlns:p14="http://schemas.microsoft.com/office/powerpoint/2010/main" val="669657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ccessories on a white work desk">
            <a:extLst>
              <a:ext uri="{FF2B5EF4-FFF2-40B4-BE49-F238E27FC236}">
                <a16:creationId xmlns:a16="http://schemas.microsoft.com/office/drawing/2014/main" id="{6ACE0CA1-DA4F-4E3C-987C-4705A60A3F1B}"/>
              </a:ext>
            </a:extLst>
          </p:cNvPr>
          <p:cNvPicPr>
            <a:picLocks noGrp="1" noChangeAspect="1"/>
          </p:cNvPicPr>
          <p:nvPr>
            <p:ph sz="half" idx="1"/>
          </p:nvPr>
        </p:nvPicPr>
        <p:blipFill>
          <a:blip r:embed="rId3"/>
          <a:srcRect r="16996"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EE13390-89A9-1484-E684-0404E624474D}"/>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b="1"/>
              <a:t>Productivity Applications</a:t>
            </a:r>
          </a:p>
        </p:txBody>
      </p:sp>
      <p:sp>
        <p:nvSpPr>
          <p:cNvPr id="4" name="Marcador de contenido 3">
            <a:extLst>
              <a:ext uri="{FF2B5EF4-FFF2-40B4-BE49-F238E27FC236}">
                <a16:creationId xmlns:a16="http://schemas.microsoft.com/office/drawing/2014/main" id="{C76BA6D9-7633-7572-B4A6-AEB01780E67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endParaRPr lang="en-US" sz="1400" b="1"/>
          </a:p>
          <a:p>
            <a:pPr marL="0" lvl="1" indent="0">
              <a:buNone/>
            </a:pPr>
            <a:r>
              <a:rPr lang="en-US" sz="1400"/>
              <a:t>Windows comes with a range of productivity applications that can help you get your work done efficiently. These applications include Microsoft Office Suite, which includes Word, Excel, PowerPoint, and Outlook, as well as a range of other useful applications like OneNote, Teams, and Skype.</a:t>
            </a:r>
            <a:endParaRPr lang="es-ES" sz="1400"/>
          </a:p>
        </p:txBody>
      </p:sp>
    </p:spTree>
    <p:extLst>
      <p:ext uri="{BB962C8B-B14F-4D97-AF65-F5344CB8AC3E}">
        <p14:creationId xmlns:p14="http://schemas.microsoft.com/office/powerpoint/2010/main" val="3269143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Businessman looking at a security log in screen on a computer. There is a shield and a lock and password box">
            <a:extLst>
              <a:ext uri="{FF2B5EF4-FFF2-40B4-BE49-F238E27FC236}">
                <a16:creationId xmlns:a16="http://schemas.microsoft.com/office/drawing/2014/main" id="{BBB11C9A-A9D6-4721-B910-E706857390DE}"/>
              </a:ext>
            </a:extLst>
          </p:cNvPr>
          <p:cNvPicPr>
            <a:picLocks noGrp="1" noChangeAspect="1"/>
          </p:cNvPicPr>
          <p:nvPr>
            <p:ph sz="half" idx="1"/>
          </p:nvPr>
        </p:nvPicPr>
        <p:blipFill>
          <a:blip r:embed="rId3"/>
          <a:srcRect l="18695" r="2"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13E75CA-C24F-5CB5-7FA7-B80C5D933EC0}"/>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100000"/>
              </a:lnSpc>
            </a:pPr>
            <a:r>
              <a:rPr lang="en-US" sz="3600" b="1"/>
              <a:t>Microsoft Edge</a:t>
            </a:r>
          </a:p>
        </p:txBody>
      </p:sp>
      <p:sp>
        <p:nvSpPr>
          <p:cNvPr id="4" name="Marcador de contenido 3">
            <a:extLst>
              <a:ext uri="{FF2B5EF4-FFF2-40B4-BE49-F238E27FC236}">
                <a16:creationId xmlns:a16="http://schemas.microsoft.com/office/drawing/2014/main" id="{3CB7E414-BEB8-79E7-165B-78D10A979CC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Fast and Secure Browsing</a:t>
            </a:r>
          </a:p>
          <a:p>
            <a:pPr marL="0" lvl="1" indent="0">
              <a:buNone/>
            </a:pPr>
            <a:r>
              <a:rPr lang="en-US" sz="1400"/>
              <a:t>Microsoft Edge is designed to be fast and secure, delivering a smooth browsing experience that can help you get things done faster.</a:t>
            </a:r>
          </a:p>
          <a:p>
            <a:pPr marL="0" indent="0">
              <a:spcBef>
                <a:spcPts val="2500"/>
              </a:spcBef>
              <a:buNone/>
            </a:pPr>
            <a:r>
              <a:rPr lang="en-US" sz="1400" b="1"/>
              <a:t>Ease of Use</a:t>
            </a:r>
          </a:p>
          <a:p>
            <a:pPr marL="0" lvl="1" indent="0">
              <a:buNone/>
            </a:pPr>
            <a:r>
              <a:rPr lang="en-US" sz="1400"/>
              <a:t>Microsoft Edge is easy to use and comes with a range of features that can help you be more productive, including a built-in PDF reader and a convenient reading mode.</a:t>
            </a:r>
            <a:endParaRPr lang="es-ES" sz="1400"/>
          </a:p>
        </p:txBody>
      </p:sp>
    </p:spTree>
    <p:extLst>
      <p:ext uri="{BB962C8B-B14F-4D97-AF65-F5344CB8AC3E}">
        <p14:creationId xmlns:p14="http://schemas.microsoft.com/office/powerpoint/2010/main" val="206349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3D illustration">
            <a:extLst>
              <a:ext uri="{FF2B5EF4-FFF2-40B4-BE49-F238E27FC236}">
                <a16:creationId xmlns:a16="http://schemas.microsoft.com/office/drawing/2014/main" id="{198124F0-CBE2-40CA-90D8-E64818BA7AB5}"/>
              </a:ext>
            </a:extLst>
          </p:cNvPr>
          <p:cNvPicPr>
            <a:picLocks noGrp="1" noChangeAspect="1"/>
          </p:cNvPicPr>
          <p:nvPr>
            <p:ph sz="half" idx="1"/>
          </p:nvPr>
        </p:nvPicPr>
        <p:blipFill>
          <a:blip r:embed="rId3"/>
          <a:srcRect l="22502" r="15323" b="1"/>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FABDA5B-73BB-65F4-2927-0AA456E28357}"/>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b="1"/>
              <a:t>Entertainment Applications</a:t>
            </a:r>
          </a:p>
        </p:txBody>
      </p:sp>
      <p:sp>
        <p:nvSpPr>
          <p:cNvPr id="4" name="Marcador de contenido 3">
            <a:extLst>
              <a:ext uri="{FF2B5EF4-FFF2-40B4-BE49-F238E27FC236}">
                <a16:creationId xmlns:a16="http://schemas.microsoft.com/office/drawing/2014/main" id="{1DDA2644-904B-822A-D35D-3B725C1609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Media Player</a:t>
            </a:r>
          </a:p>
          <a:p>
            <a:pPr marL="0" lvl="1" indent="0">
              <a:buNone/>
            </a:pPr>
            <a:r>
              <a:rPr lang="en-US" sz="1400"/>
              <a:t>Windows Media Player is a popular entertainment application that lets you play your favorite music and videos. It supports a wide range of file formats and comes with a user-friendly interface.</a:t>
            </a:r>
          </a:p>
          <a:p>
            <a:pPr marL="0" indent="0">
              <a:spcBef>
                <a:spcPts val="2500"/>
              </a:spcBef>
              <a:buNone/>
            </a:pPr>
            <a:r>
              <a:rPr lang="en-US" sz="1400" b="1"/>
              <a:t>Games</a:t>
            </a:r>
          </a:p>
          <a:p>
            <a:pPr marL="0" lvl="1" indent="0">
              <a:buNone/>
            </a:pPr>
            <a:r>
              <a:rPr lang="en-US" sz="1400"/>
              <a:t>Windows comes with a range of games that can provide you with hours of entertainment. You can choose from classic games like Solitaire and Chess or new games like Minecraft and Candy Crush.</a:t>
            </a:r>
            <a:endParaRPr lang="es-ES" sz="1400"/>
          </a:p>
        </p:txBody>
      </p:sp>
    </p:spTree>
    <p:extLst>
      <p:ext uri="{BB962C8B-B14F-4D97-AF65-F5344CB8AC3E}">
        <p14:creationId xmlns:p14="http://schemas.microsoft.com/office/powerpoint/2010/main" val="1116244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rt paintbrushes on surface scraped with paint samples">
            <a:extLst>
              <a:ext uri="{FF2B5EF4-FFF2-40B4-BE49-F238E27FC236}">
                <a16:creationId xmlns:a16="http://schemas.microsoft.com/office/drawing/2014/main" id="{D6D99C16-C4D5-4561-AC91-FC4E4DFC1536}"/>
              </a:ext>
            </a:extLst>
          </p:cNvPr>
          <p:cNvPicPr>
            <a:picLocks noGrp="1" noChangeAspect="1"/>
          </p:cNvPicPr>
          <p:nvPr>
            <p:ph sz="half" idx="1"/>
          </p:nvPr>
        </p:nvPicPr>
        <p:blipFill>
          <a:blip r:embed="rId3"/>
          <a:srcRect t="15730"/>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228835-A1F0-947D-6FB4-E6F536691D76}"/>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Painting on Your Computer</a:t>
            </a:r>
          </a:p>
        </p:txBody>
      </p:sp>
      <p:sp>
        <p:nvSpPr>
          <p:cNvPr id="4" name="Marcador de contenido 3">
            <a:extLst>
              <a:ext uri="{FF2B5EF4-FFF2-40B4-BE49-F238E27FC236}">
                <a16:creationId xmlns:a16="http://schemas.microsoft.com/office/drawing/2014/main" id="{A50B931B-5B2E-1C52-11DC-458882A2EF10}"/>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1500"/>
              <a:t>Paint is a basic graphics program that allows you to create and edit images on your computer.</a:t>
            </a:r>
          </a:p>
          <a:p>
            <a:pPr>
              <a:lnSpc>
                <a:spcPct val="110000"/>
              </a:lnSpc>
              <a:buSzPct val="87000"/>
            </a:pPr>
            <a:r>
              <a:rPr lang="en-US" sz="1500"/>
              <a:t>Paint is a great tool for creating original artwork, as well as editing and adding effects to existing images.</a:t>
            </a:r>
          </a:p>
          <a:p>
            <a:pPr>
              <a:lnSpc>
                <a:spcPct val="110000"/>
              </a:lnSpc>
              <a:buSzPct val="87000"/>
            </a:pPr>
            <a:r>
              <a:rPr lang="en-US" sz="1500"/>
              <a:t>Paint has a simple and intuitive interface that makes it easy to use, even for beginners.</a:t>
            </a:r>
          </a:p>
          <a:p>
            <a:pPr>
              <a:lnSpc>
                <a:spcPct val="110000"/>
              </a:lnSpc>
              <a:buSzPct val="87000"/>
            </a:pPr>
            <a:r>
              <a:rPr lang="en-US" sz="1500"/>
              <a:t>Paint comes with a range of brushes, colors, and other tools that can help you create beautiful artwork.</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004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388</TotalTime>
  <Words>1351</Words>
  <Application>Microsoft Office PowerPoint</Application>
  <PresentationFormat>Panorámica</PresentationFormat>
  <Paragraphs>76</Paragraphs>
  <Slides>12</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Aptos Display</vt:lpstr>
      <vt:lpstr>Arial</vt:lpstr>
      <vt:lpstr>Bierstadt</vt:lpstr>
      <vt:lpstr>Grandview Display</vt:lpstr>
      <vt:lpstr>Tema de Office</vt:lpstr>
      <vt:lpstr>Basic Computing Curriculum</vt:lpstr>
      <vt:lpstr>Presentation Overview</vt:lpstr>
      <vt:lpstr>Basic applications</vt:lpstr>
      <vt:lpstr>File Explorer</vt:lpstr>
      <vt:lpstr>Notepad</vt:lpstr>
      <vt:lpstr>Productivity Applications</vt:lpstr>
      <vt:lpstr>Microsoft Edge</vt:lpstr>
      <vt:lpstr>Entertainment Applications</vt:lpstr>
      <vt:lpstr>Painting on Your Computer</vt:lpstr>
      <vt:lpstr>Xbox Game Bar</vt:lpstr>
      <vt:lpstr>Best practice for using Notepad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Manel Mena</dc:creator>
  <cp:lastModifiedBy>Manel Mena</cp:lastModifiedBy>
  <cp:revision>11</cp:revision>
  <dcterms:created xsi:type="dcterms:W3CDTF">2024-08-26T14:14:55Z</dcterms:created>
  <dcterms:modified xsi:type="dcterms:W3CDTF">2024-11-18T10:59:33Z</dcterms:modified>
</cp:coreProperties>
</file>